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Dela Gothic One" panose="020B0604020202020204" charset="-128"/>
      <p:regular r:id="rId14"/>
    </p:embeddedFont>
    <p:embeddedFont>
      <p:font typeface="DM Sans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09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704340"/>
            <a:ext cx="6217920" cy="11760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3108960"/>
            <a:ext cx="512064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1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799" y="2171700"/>
            <a:ext cx="10914927" cy="4742056"/>
          </a:xfrm>
        </p:spPr>
        <p:txBody>
          <a:bodyPr>
            <a:normAutofit fontScale="90000"/>
          </a:bodyPr>
          <a:lstStyle/>
          <a:p>
            <a:r>
              <a:rPr lang="en-US" altLang="en-US" sz="336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Major Project -1(CA301P)</a:t>
            </a:r>
            <a:br>
              <a:rPr lang="en-US" altLang="en-US" sz="336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36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Odd Semester</a:t>
            </a:r>
            <a:br>
              <a:rPr lang="en-US" altLang="en-US" sz="336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36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Session 2025-26</a:t>
            </a:r>
            <a:br>
              <a:rPr lang="en-US" altLang="en-US" sz="336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b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“Smart Erase”</a:t>
            </a:r>
            <a:br>
              <a:rPr lang="en-US" alt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156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156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2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Ayush Saini (202410116100046)</a:t>
            </a:r>
            <a:br>
              <a:rPr lang="en-US" altLang="en-US" sz="192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2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Ashish Yadav </a:t>
            </a:r>
            <a:r>
              <a:rPr lang="en-US" altLang="en-US" sz="192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(202410116100041)</a:t>
            </a:r>
            <a:br>
              <a:rPr lang="en-US" altLang="en-US" sz="192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altLang="en-US" sz="192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Ashutosh Singh (202410116100043)</a:t>
            </a:r>
            <a:br>
              <a:rPr lang="en-US" altLang="en-US" sz="192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192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Session:2025-2026 (III Semester)</a:t>
            </a:r>
            <a:b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  Mr. Roshan Kumar Gupta</a:t>
            </a:r>
            <a:b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Applications</a:t>
            </a:r>
            <a:b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KIET GROUP OF INSTITUTIONS, DELHI-NCR, GHAZIABAD-201206</a:t>
            </a:r>
            <a:endParaRPr lang="en-US" altLang="en-US" sz="192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"/>
            <a:ext cx="14630400" cy="16613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55427" y="436364"/>
            <a:ext cx="13519547" cy="7812048"/>
          </a:xfrm>
          <a:prstGeom prst="roundRect">
            <a:avLst>
              <a:gd name="adj" fmla="val 85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63047" y="443984"/>
            <a:ext cx="13504307" cy="4593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21757" y="546735"/>
            <a:ext cx="396930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Case Diagram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015865" y="546735"/>
            <a:ext cx="405455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ER Diagram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9395222" y="546735"/>
            <a:ext cx="4513540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Flow Diagram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563047" y="903327"/>
            <a:ext cx="13504307" cy="73374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21757" y="1006078"/>
            <a:ext cx="3969306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diagram shows the </a:t>
            </a: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actions of the user</a:t>
            </a: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the system.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21757" y="1561267"/>
            <a:ext cx="3969306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user can upload an image and select a background.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21757" y="2116455"/>
            <a:ext cx="3969306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AI model automatically removes the background.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721757" y="2671643"/>
            <a:ext cx="3969306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user can preview the result before downloading.</a:t>
            </a:r>
            <a:endParaRPr lang="en-US" sz="12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57" y="3274457"/>
            <a:ext cx="3969306" cy="3969306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015865" y="1006078"/>
            <a:ext cx="405455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diagram explains the </a:t>
            </a:r>
            <a:r>
              <a:rPr lang="en-US" sz="12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design</a:t>
            </a: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the system.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015865" y="1561267"/>
            <a:ext cx="405455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Each image is connected with the user ID and stored in the database.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015865" y="2116455"/>
            <a:ext cx="4054554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AI creates a result image, which is linked to the original uploaded image.This diagram shows how data moves in the system.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015865" y="2925485"/>
            <a:ext cx="405455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user uploads an image, which goes to the background removal process.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5015865" y="3480673"/>
            <a:ext cx="405455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explains the step-by-step flow from input to output.</a:t>
            </a:r>
            <a:endParaRPr lang="en-US" sz="12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65" y="4083487"/>
            <a:ext cx="4054554" cy="4054554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9395222" y="1006078"/>
            <a:ext cx="4513540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diagram shows how data moves in the system.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9395222" y="1307425"/>
            <a:ext cx="4513540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user uploads an image, which goes to the background removal process.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9395222" y="1862614"/>
            <a:ext cx="4513540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AI model processes the image and removes the background.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9395222" y="2417802"/>
            <a:ext cx="4513540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explains the step-by-step flow from input to output.</a:t>
            </a:r>
            <a:endParaRPr lang="en-US" sz="120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222" y="2766774"/>
            <a:ext cx="3108960" cy="2072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4790" y="1019512"/>
            <a:ext cx="59544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&amp; Future Scope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44709" y="195385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background removal makes editing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simple, fast, and professional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237338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Saves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and effort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compared to manual editing.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407372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Scope: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44709" y="48261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video background removal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4709" y="524863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Mobile app integration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44709" y="567106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Smart background customization (blur, replace, stylize)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15227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9D933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Major Project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58309" y="245935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AI-Based Image Background Removal</a:t>
            </a: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26728"/>
            <a:ext cx="36019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6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58309" y="345055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Background removal means separating the subject from the background in an image.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4098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Traditionally done using tools like Photoshop, which takes skill and time.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3141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makes this process automatic, faster, and more accurate.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2184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Useful for handling even complex images like hair, edges, or transparent objects.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53753"/>
            <a:ext cx="4790123" cy="433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6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Problem Statement</a:t>
            </a:r>
            <a:endParaRPr lang="en-US" sz="6600" dirty="0"/>
          </a:p>
        </p:txBody>
      </p:sp>
      <p:sp>
        <p:nvSpPr>
          <p:cNvPr id="3" name="Shape 1"/>
          <p:cNvSpPr/>
          <p:nvPr/>
        </p:nvSpPr>
        <p:spPr>
          <a:xfrm>
            <a:off x="758309" y="3016568"/>
            <a:ext cx="6448544" cy="1206579"/>
          </a:xfrm>
          <a:prstGeom prst="roundRect">
            <a:avLst>
              <a:gd name="adj" fmla="val 7542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58309" y="3016568"/>
            <a:ext cx="60960" cy="1206579"/>
          </a:xfrm>
          <a:prstGeom prst="roundRect">
            <a:avLst>
              <a:gd name="adj" fmla="val 14927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66324" y="3263622"/>
            <a:ext cx="589347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Manual editing is </a:t>
            </a:r>
            <a:r>
              <a:rPr lang="en-US" sz="2200" dirty="0">
                <a:solidFill>
                  <a:srgbClr val="DA1B2E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time-consuming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and not practical for bulk images.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23428" y="3016568"/>
            <a:ext cx="6448663" cy="1206579"/>
          </a:xfrm>
          <a:prstGeom prst="roundRect">
            <a:avLst>
              <a:gd name="adj" fmla="val 7542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7423428" y="3016568"/>
            <a:ext cx="60960" cy="1206579"/>
          </a:xfrm>
          <a:prstGeom prst="roundRect">
            <a:avLst>
              <a:gd name="adj" fmla="val 14927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731443" y="3263622"/>
            <a:ext cx="589359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Requires </a:t>
            </a:r>
            <a:r>
              <a:rPr lang="en-US" sz="2200" dirty="0">
                <a:solidFill>
                  <a:srgbClr val="DA1B2E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expert knowledge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of editing tools.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58309" y="4439722"/>
            <a:ext cx="6448544" cy="1562814"/>
          </a:xfrm>
          <a:prstGeom prst="roundRect">
            <a:avLst>
              <a:gd name="adj" fmla="val 5823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58309" y="4439722"/>
            <a:ext cx="60960" cy="1562814"/>
          </a:xfrm>
          <a:prstGeom prst="roundRect">
            <a:avLst>
              <a:gd name="adj" fmla="val 14927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66324" y="4686776"/>
            <a:ext cx="589347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Often leads to </a:t>
            </a:r>
            <a:r>
              <a:rPr lang="en-US" sz="2200" dirty="0">
                <a:solidFill>
                  <a:srgbClr val="DA1B2E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errors around edges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or incomplete separation.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23428" y="4439722"/>
            <a:ext cx="6448663" cy="1562814"/>
          </a:xfrm>
          <a:prstGeom prst="roundRect">
            <a:avLst>
              <a:gd name="adj" fmla="val 5823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423428" y="4439722"/>
            <a:ext cx="60960" cy="1562814"/>
          </a:xfrm>
          <a:prstGeom prst="roundRect">
            <a:avLst>
              <a:gd name="adj" fmla="val 149275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731443" y="4686776"/>
            <a:ext cx="5893594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 solution is needed that works </a:t>
            </a:r>
            <a:r>
              <a:rPr lang="en-US" sz="2200" dirty="0">
                <a:solidFill>
                  <a:srgbClr val="DA1B2E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quickly, accurately, and without much effort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53729"/>
            <a:ext cx="3836840" cy="1282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6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Objective</a:t>
            </a:r>
            <a:endParaRPr lang="en-US" sz="6600" dirty="0"/>
          </a:p>
        </p:txBody>
      </p:sp>
      <p:sp>
        <p:nvSpPr>
          <p:cNvPr id="3" name="Shape 1"/>
          <p:cNvSpPr/>
          <p:nvPr/>
        </p:nvSpPr>
        <p:spPr>
          <a:xfrm>
            <a:off x="758309" y="296965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0997" y="299960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3010257"/>
            <a:ext cx="5717500" cy="128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Build a system that can </a:t>
            </a:r>
            <a:r>
              <a:rPr lang="en-US" sz="265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automatically remove backgrounds</a:t>
            </a: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from images.</a:t>
            </a:r>
            <a:endParaRPr lang="en-US" sz="2650" dirty="0"/>
          </a:p>
        </p:txBody>
      </p:sp>
      <p:sp>
        <p:nvSpPr>
          <p:cNvPr id="6" name="Shape 4"/>
          <p:cNvSpPr/>
          <p:nvPr/>
        </p:nvSpPr>
        <p:spPr>
          <a:xfrm>
            <a:off x="7450574" y="296965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523262" y="299960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154591" y="3010257"/>
            <a:ext cx="5717500" cy="128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Clearly detect the </a:t>
            </a:r>
            <a:r>
              <a:rPr lang="en-US" sz="265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subject</a:t>
            </a: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and separate it from the background.</a:t>
            </a:r>
            <a:endParaRPr lang="en-US" sz="2650" dirty="0"/>
          </a:p>
        </p:txBody>
      </p:sp>
      <p:sp>
        <p:nvSpPr>
          <p:cNvPr id="9" name="Shape 7"/>
          <p:cNvSpPr/>
          <p:nvPr/>
        </p:nvSpPr>
        <p:spPr>
          <a:xfrm>
            <a:off x="758309" y="472618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30997" y="475613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462326" y="4766786"/>
            <a:ext cx="5717500" cy="128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Provide the result as a </a:t>
            </a:r>
            <a:r>
              <a:rPr lang="en-US" sz="265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transparent or customized background</a:t>
            </a: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.</a:t>
            </a:r>
            <a:endParaRPr lang="en-US" sz="2650" dirty="0"/>
          </a:p>
        </p:txBody>
      </p:sp>
      <p:sp>
        <p:nvSpPr>
          <p:cNvPr id="12" name="Shape 10"/>
          <p:cNvSpPr/>
          <p:nvPr/>
        </p:nvSpPr>
        <p:spPr>
          <a:xfrm>
            <a:off x="7450574" y="472618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523262" y="475613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154591" y="4766786"/>
            <a:ext cx="5717500" cy="128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Make background removal </a:t>
            </a:r>
            <a:r>
              <a:rPr lang="en-US" sz="265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easy for everyone</a:t>
            </a: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, even non-designers.</a:t>
            </a:r>
            <a:endParaRPr lang="en-US" sz="2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9614" y="615276"/>
            <a:ext cx="5546050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6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It Works (AI Approach)</a:t>
            </a:r>
            <a:endParaRPr lang="en-US" sz="6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8" y="1299686"/>
            <a:ext cx="586859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67207" y="1495306"/>
            <a:ext cx="392489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gives an </a:t>
            </a:r>
            <a:r>
              <a:rPr lang="en-US" sz="20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input image</a:t>
            </a: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.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98" y="2669143"/>
            <a:ext cx="586859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577" y="2864763"/>
            <a:ext cx="5316022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model analyzes and </a:t>
            </a:r>
            <a:r>
              <a:rPr lang="en-US" sz="20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detects subject vs background</a:t>
            </a: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88" y="4038600"/>
            <a:ext cx="586859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4066" y="4234220"/>
            <a:ext cx="5022533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Uses </a:t>
            </a:r>
            <a:r>
              <a:rPr lang="en-US" sz="20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deep learning methods</a:t>
            </a: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like image segmentation.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077" y="5408057"/>
            <a:ext cx="586859" cy="11430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47555" y="5603677"/>
            <a:ext cx="4729043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Removes the background and provides a </a:t>
            </a:r>
            <a:r>
              <a:rPr lang="en-US" sz="20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clean cut-out subject</a:t>
            </a: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.</a:t>
            </a:r>
            <a:endParaRPr lang="en-US" sz="20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421" y="1299686"/>
            <a:ext cx="6391870" cy="63918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1985" y="1234435"/>
            <a:ext cx="59139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Tools &amp; Technologies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6244709" y="374308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Programming Language: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Python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51223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Libraries: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TensorFlow, PyTorch, OpenCV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0330339" y="3743087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Pre-trained Models: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U²-Net, DeepLab, Mask R-CNN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330339" y="4512231"/>
            <a:ext cx="35493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Deployment: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Web application or desktop tool for users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82110"/>
            <a:ext cx="35696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6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Applications</a:t>
            </a:r>
            <a:endParaRPr lang="en-US" sz="6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917507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70673" y="3046095"/>
            <a:ext cx="337839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E-commerce: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Clean product images for websites.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819" y="2917507"/>
            <a:ext cx="541615" cy="5416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32183" y="3046095"/>
            <a:ext cx="337839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Photography: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Quick editing of portraits and event photos.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329" y="2917507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493693" y="3046095"/>
            <a:ext cx="337839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Social Media: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Easy background changes for posts.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548068"/>
            <a:ext cx="541615" cy="5416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570673" y="4676656"/>
            <a:ext cx="3378398" cy="1424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Graphic Design: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Posters, banners, and marketing materials.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819" y="4548068"/>
            <a:ext cx="541615" cy="54161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32183" y="4676656"/>
            <a:ext cx="337839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Video Editing: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Alternative to green screen for creators.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88616"/>
            <a:ext cx="80600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5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Advantages of AI Background Removal</a:t>
            </a:r>
            <a:endParaRPr lang="en-US" sz="4500" dirty="0"/>
          </a:p>
        </p:txBody>
      </p:sp>
      <p:sp>
        <p:nvSpPr>
          <p:cNvPr id="3" name="Shape 1"/>
          <p:cNvSpPr/>
          <p:nvPr/>
        </p:nvSpPr>
        <p:spPr>
          <a:xfrm>
            <a:off x="758309" y="2195751"/>
            <a:ext cx="4226838" cy="2383631"/>
          </a:xfrm>
          <a:prstGeom prst="roundRect">
            <a:avLst>
              <a:gd name="adj" fmla="val 381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82504" y="2419945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17" y="2562106"/>
            <a:ext cx="292418" cy="3655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2504" y="3286482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Faster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than manual methods.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01722" y="2195751"/>
            <a:ext cx="4226838" cy="2383631"/>
          </a:xfrm>
          <a:prstGeom prst="roundRect">
            <a:avLst>
              <a:gd name="adj" fmla="val 381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5425916" y="2419945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29" y="2562106"/>
            <a:ext cx="292418" cy="3655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25916" y="3286482"/>
            <a:ext cx="377844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Accurate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results, even for hair and complex edges.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9645134" y="2195751"/>
            <a:ext cx="4226957" cy="2383631"/>
          </a:xfrm>
          <a:prstGeom prst="roundRect">
            <a:avLst>
              <a:gd name="adj" fmla="val 381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9869329" y="2419945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042" y="2562106"/>
            <a:ext cx="292418" cy="3655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69329" y="3286482"/>
            <a:ext cx="377856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Cost-effective: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No need for paid editing tools.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758309" y="4795957"/>
            <a:ext cx="6448544" cy="2027396"/>
          </a:xfrm>
          <a:prstGeom prst="roundRect">
            <a:avLst>
              <a:gd name="adj" fmla="val 44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982504" y="502015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217" y="5162312"/>
            <a:ext cx="292418" cy="3655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2504" y="5886688"/>
            <a:ext cx="600015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Scalable: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Works well for multiple images at once.</a:t>
            </a:r>
            <a:endParaRPr lang="en-US" sz="2200" dirty="0"/>
          </a:p>
        </p:txBody>
      </p:sp>
      <p:sp>
        <p:nvSpPr>
          <p:cNvPr id="19" name="Shape 13"/>
          <p:cNvSpPr/>
          <p:nvPr/>
        </p:nvSpPr>
        <p:spPr>
          <a:xfrm>
            <a:off x="7423428" y="4795957"/>
            <a:ext cx="6448663" cy="2027396"/>
          </a:xfrm>
          <a:prstGeom prst="roundRect">
            <a:avLst>
              <a:gd name="adj" fmla="val 44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7647623" y="5020151"/>
            <a:ext cx="649962" cy="649962"/>
          </a:xfrm>
          <a:prstGeom prst="roundRect">
            <a:avLst>
              <a:gd name="adj" fmla="val 14067108"/>
            </a:avLst>
          </a:prstGeom>
          <a:solidFill>
            <a:srgbClr val="C9131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335" y="5162312"/>
            <a:ext cx="292418" cy="36552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47623" y="5886688"/>
            <a:ext cx="60002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User-friendly:</a:t>
            </a: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Can be used by non-technical people.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615</Words>
  <Application>Microsoft Office PowerPoint</Application>
  <PresentationFormat>Custom</PresentationFormat>
  <Paragraphs>77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Dela Gothic One</vt:lpstr>
      <vt:lpstr>DM Sans</vt:lpstr>
      <vt:lpstr>Office Theme</vt:lpstr>
      <vt:lpstr>Major Project -1(CA301P) Odd Semester Session 2025-26  “Smart Erase”   Ayush Saini (202410116100046) Ashish Yadav (202410116100041) Ashutosh Singh (202410116100043)  Session:2025-2026 (III Semester) Under the supervision of  Mr. Roshan Kumar Gupta Department Of Computer Applications KIET GROUP OF INSTITUTIONS, DELHI-NCR, GHAZIABAD-201206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Shivani saini</dc:creator>
  <cp:lastModifiedBy>Ashutosh singh</cp:lastModifiedBy>
  <cp:revision>4</cp:revision>
  <dcterms:created xsi:type="dcterms:W3CDTF">2025-08-24T18:20:53Z</dcterms:created>
  <dcterms:modified xsi:type="dcterms:W3CDTF">2025-08-26T18:40:32Z</dcterms:modified>
</cp:coreProperties>
</file>